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png"/><Relationship Id="rId29" Type="http://schemas.openxmlformats.org/officeDocument/2006/relationships/image" Target="../media/image34.png"/><Relationship Id="rId30" Type="http://schemas.openxmlformats.org/officeDocument/2006/relationships/image" Target="../media/image35.png"/><Relationship Id="rId31" Type="http://schemas.openxmlformats.org/officeDocument/2006/relationships/image" Target="../media/image36.png"/><Relationship Id="rId32" Type="http://schemas.openxmlformats.org/officeDocument/2006/relationships/image" Target="../media/image3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image" Target="../media/image254.png"/><Relationship Id="rId13" Type="http://schemas.openxmlformats.org/officeDocument/2006/relationships/image" Target="../media/image255.png"/><Relationship Id="rId14" Type="http://schemas.openxmlformats.org/officeDocument/2006/relationships/image" Target="../media/image256.png"/><Relationship Id="rId15" Type="http://schemas.openxmlformats.org/officeDocument/2006/relationships/image" Target="../media/image257.png"/><Relationship Id="rId16" Type="http://schemas.openxmlformats.org/officeDocument/2006/relationships/image" Target="../media/image258.png"/><Relationship Id="rId17" Type="http://schemas.openxmlformats.org/officeDocument/2006/relationships/image" Target="../media/image2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Relationship Id="rId13" Type="http://schemas.openxmlformats.org/officeDocument/2006/relationships/image" Target="../media/image294.png"/><Relationship Id="rId14" Type="http://schemas.openxmlformats.org/officeDocument/2006/relationships/image" Target="../media/image29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Relationship Id="rId21" Type="http://schemas.openxmlformats.org/officeDocument/2006/relationships/image" Target="../media/image80.png"/><Relationship Id="rId22" Type="http://schemas.openxmlformats.org/officeDocument/2006/relationships/image" Target="../media/image81.png"/><Relationship Id="rId23" Type="http://schemas.openxmlformats.org/officeDocument/2006/relationships/image" Target="../media/image8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95556" y="8787051"/>
            <a:ext cx="986399" cy="986399"/>
            <a:chOff x="12895556" y="8787051"/>
            <a:chExt cx="986399" cy="9863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95556" y="8787051"/>
              <a:ext cx="986399" cy="9863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69639" y="2106832"/>
            <a:ext cx="11708412" cy="9635353"/>
            <a:chOff x="-969639" y="2106832"/>
            <a:chExt cx="11708412" cy="96353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69639" y="2106832"/>
              <a:ext cx="11708412" cy="96353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9273" y="3683787"/>
            <a:ext cx="15878117" cy="28030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3629" y="5237042"/>
            <a:ext cx="14735173" cy="16538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32493" y="8214418"/>
            <a:ext cx="3674007" cy="23500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02926" y="8991139"/>
            <a:ext cx="571659" cy="605169"/>
            <a:chOff x="13102926" y="8991139"/>
            <a:chExt cx="571659" cy="605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02926" y="8991139"/>
              <a:ext cx="571659" cy="605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0768" y="3483691"/>
            <a:ext cx="5495426" cy="18247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446" y="3340626"/>
            <a:ext cx="3210196" cy="14371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1015" y="3422958"/>
            <a:ext cx="4717843" cy="4436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2672289"/>
            <a:ext cx="642398" cy="581466"/>
            <a:chOff x="11585495" y="2672289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2672289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5142857"/>
            <a:ext cx="642398" cy="581466"/>
            <a:chOff x="11585495" y="5142857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5142857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91605" y="2459745"/>
            <a:ext cx="6601069" cy="3679449"/>
            <a:chOff x="11391605" y="2459745"/>
            <a:chExt cx="6601069" cy="3679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1605" y="2459745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7631" y="621639"/>
            <a:ext cx="4723009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262" y="695943"/>
            <a:ext cx="898793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1870" y="1636186"/>
            <a:ext cx="2680199" cy="8701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66712" y="2865066"/>
            <a:ext cx="6152497" cy="3236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2695" y="1655559"/>
            <a:ext cx="5340418" cy="8190595"/>
            <a:chOff x="412695" y="1655559"/>
            <a:chExt cx="5340418" cy="81905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695" y="1655559"/>
              <a:ext cx="5340418" cy="81905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63370" y="1655559"/>
            <a:ext cx="5472191" cy="8190595"/>
            <a:chOff x="5963370" y="1655559"/>
            <a:chExt cx="5472191" cy="81905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3370" y="1655559"/>
              <a:ext cx="5472191" cy="8190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85958" y="3008991"/>
            <a:ext cx="6601069" cy="3679449"/>
            <a:chOff x="8685958" y="3008991"/>
            <a:chExt cx="6601069" cy="3679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5958" y="3008991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3269" y="621639"/>
            <a:ext cx="5520190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262" y="695943"/>
            <a:ext cx="898793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1788" y="2302918"/>
            <a:ext cx="2195799" cy="8700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1068" y="3414312"/>
            <a:ext cx="6119936" cy="20925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2695" y="1853908"/>
            <a:ext cx="6171429" cy="1789349"/>
            <a:chOff x="412695" y="1853908"/>
            <a:chExt cx="6171429" cy="1789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695" y="1853908"/>
              <a:ext cx="6171429" cy="178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3391" y="3845935"/>
            <a:ext cx="6171429" cy="2842505"/>
            <a:chOff x="383391" y="3845935"/>
            <a:chExt cx="6171429" cy="28425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3391" y="3845935"/>
              <a:ext cx="6171429" cy="28425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391" y="7040828"/>
            <a:ext cx="8243977" cy="2951846"/>
            <a:chOff x="383391" y="7040828"/>
            <a:chExt cx="8243977" cy="29518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391" y="7040828"/>
              <a:ext cx="8243977" cy="2951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15363" y="2617291"/>
            <a:ext cx="6601069" cy="3679449"/>
            <a:chOff x="8615363" y="2617291"/>
            <a:chExt cx="6601069" cy="3679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5363" y="2617291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3945" y="621639"/>
            <a:ext cx="5489285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262" y="695943"/>
            <a:ext cx="898793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71193" y="1911218"/>
            <a:ext cx="2569199" cy="8700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0473" y="3022612"/>
            <a:ext cx="6098650" cy="1711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1840" y="2011451"/>
            <a:ext cx="6171429" cy="2940432"/>
            <a:chOff x="621840" y="2011451"/>
            <a:chExt cx="6171429" cy="29404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840" y="2011451"/>
              <a:ext cx="6171429" cy="2940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840" y="6194176"/>
            <a:ext cx="2369542" cy="2535191"/>
            <a:chOff x="621840" y="6194176"/>
            <a:chExt cx="2369542" cy="25351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840" y="6194176"/>
              <a:ext cx="2369542" cy="2535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2030" y="2617291"/>
            <a:ext cx="6601069" cy="3679449"/>
            <a:chOff x="7282030" y="2617291"/>
            <a:chExt cx="6601069" cy="3679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2030" y="2617291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022" y="621639"/>
            <a:ext cx="5528504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262" y="695943"/>
            <a:ext cx="898793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7862" y="1911215"/>
            <a:ext cx="2880332" cy="8700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7142" y="3022609"/>
            <a:ext cx="6098650" cy="2855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2236" y="2043609"/>
            <a:ext cx="6171429" cy="4472911"/>
            <a:chOff x="602236" y="2043609"/>
            <a:chExt cx="6171429" cy="44729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2236" y="2043609"/>
              <a:ext cx="6171429" cy="4472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840" y="6874479"/>
            <a:ext cx="6616234" cy="3118195"/>
            <a:chOff x="621840" y="6874479"/>
            <a:chExt cx="6616234" cy="31181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840" y="6874479"/>
              <a:ext cx="6616234" cy="3118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82030" y="2617291"/>
            <a:ext cx="6601069" cy="3679449"/>
            <a:chOff x="7282030" y="2617291"/>
            <a:chExt cx="6601069" cy="3679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2030" y="2617291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5441" y="621639"/>
            <a:ext cx="5377895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262" y="695943"/>
            <a:ext cx="898793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7862" y="1911215"/>
            <a:ext cx="3194427" cy="8700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7142" y="3022609"/>
            <a:ext cx="6138031" cy="1711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2695" y="2011448"/>
            <a:ext cx="6171429" cy="2695819"/>
            <a:chOff x="412695" y="2011448"/>
            <a:chExt cx="6171429" cy="26958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695" y="2011448"/>
              <a:ext cx="6171429" cy="26958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695" y="5875458"/>
            <a:ext cx="6171429" cy="4048457"/>
            <a:chOff x="412695" y="5875458"/>
            <a:chExt cx="6171429" cy="40484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2695" y="5875458"/>
              <a:ext cx="6171429" cy="4048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4495" y="3733412"/>
            <a:ext cx="7008273" cy="18247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446" y="3340626"/>
            <a:ext cx="3210196" cy="14371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3834" y="3422958"/>
            <a:ext cx="4736529" cy="4436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2979981"/>
            <a:ext cx="642398" cy="581466"/>
            <a:chOff x="11585495" y="2979981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2979981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5142857"/>
            <a:ext cx="642398" cy="581466"/>
            <a:chOff x="11585495" y="5142857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5142857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6792" y="6282026"/>
            <a:ext cx="6601069" cy="3679449"/>
            <a:chOff x="9186792" y="6282026"/>
            <a:chExt cx="6601069" cy="3679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6792" y="6282026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15812" y="637182"/>
            <a:ext cx="6578752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776" y="695943"/>
            <a:ext cx="900774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3100" y="5546502"/>
            <a:ext cx="3070770" cy="8702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61904" y="6687344"/>
            <a:ext cx="6148669" cy="3236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2695" y="1808059"/>
            <a:ext cx="7225251" cy="8153416"/>
            <a:chOff x="412695" y="1808059"/>
            <a:chExt cx="7225251" cy="815341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695" y="1808059"/>
              <a:ext cx="7225251" cy="81534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6163" y="1808059"/>
            <a:ext cx="6171429" cy="2099203"/>
            <a:chOff x="8526163" y="1808059"/>
            <a:chExt cx="6171429" cy="20992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26163" y="1808059"/>
              <a:ext cx="6171429" cy="2099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8656" y="1662738"/>
            <a:ext cx="6171429" cy="5075345"/>
            <a:chOff x="6878656" y="1662738"/>
            <a:chExt cx="6171429" cy="50753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8656" y="1662738"/>
              <a:ext cx="6171429" cy="50753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4151" y="6267374"/>
            <a:ext cx="6601069" cy="3679449"/>
            <a:chOff x="10184151" y="6267374"/>
            <a:chExt cx="6601069" cy="3679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4151" y="6267374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303" y="617402"/>
            <a:ext cx="5707809" cy="851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1776" y="695943"/>
            <a:ext cx="900774" cy="8474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30459" y="5531858"/>
            <a:ext cx="4865560" cy="8701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59276" y="6672695"/>
            <a:ext cx="6117812" cy="24739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1119" y="1646886"/>
            <a:ext cx="6142455" cy="6171429"/>
            <a:chOff x="471119" y="1646886"/>
            <a:chExt cx="6142455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119" y="1646886"/>
              <a:ext cx="614245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58351" y="1646886"/>
            <a:ext cx="4407583" cy="887912"/>
            <a:chOff x="13658351" y="1646886"/>
            <a:chExt cx="4407583" cy="8879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58351" y="1646886"/>
              <a:ext cx="4407583" cy="8879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58351" y="2884822"/>
            <a:ext cx="4467524" cy="1095808"/>
            <a:chOff x="13658351" y="2884822"/>
            <a:chExt cx="4467524" cy="109580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58351" y="2884822"/>
              <a:ext cx="4467524" cy="1095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84151" y="6267374"/>
            <a:ext cx="6601069" cy="3679449"/>
            <a:chOff x="10184151" y="6267374"/>
            <a:chExt cx="6601069" cy="3679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4151" y="6267374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0812" y="626926"/>
            <a:ext cx="6252152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776" y="695943"/>
            <a:ext cx="900774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30434" y="5531862"/>
            <a:ext cx="5629379" cy="8701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59276" y="6672695"/>
            <a:ext cx="6027555" cy="2855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2695" y="1903297"/>
            <a:ext cx="6659099" cy="7164402"/>
            <a:chOff x="412695" y="1903297"/>
            <a:chExt cx="6659099" cy="71644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695" y="1903297"/>
              <a:ext cx="6659099" cy="7164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11975" y="1903297"/>
            <a:ext cx="7240340" cy="2369963"/>
            <a:chOff x="9711975" y="1903297"/>
            <a:chExt cx="7240340" cy="23699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1975" y="1903297"/>
              <a:ext cx="7240340" cy="23699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929" y="1034357"/>
            <a:ext cx="5440271" cy="22441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55769" y="6454037"/>
            <a:ext cx="4464914" cy="8544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56662" y="3393228"/>
            <a:ext cx="2282669" cy="2735570"/>
            <a:chOff x="656662" y="3393228"/>
            <a:chExt cx="2282669" cy="2735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62" y="3393228"/>
              <a:ext cx="2282669" cy="27355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64" y="7263413"/>
            <a:ext cx="3457458" cy="9246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426" y="4156095"/>
            <a:ext cx="1666267" cy="8054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642" y="4224463"/>
            <a:ext cx="2274923" cy="23000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9493" y="6915844"/>
            <a:ext cx="2917009" cy="326400"/>
            <a:chOff x="339493" y="6915844"/>
            <a:chExt cx="2917009" cy="3264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493" y="6915844"/>
              <a:ext cx="2917009" cy="3264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39012" y="6454037"/>
            <a:ext cx="4682924" cy="8544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88264" y="3393228"/>
            <a:ext cx="2282669" cy="2735570"/>
            <a:chOff x="4388264" y="3393228"/>
            <a:chExt cx="2282669" cy="27355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8264" y="3393228"/>
              <a:ext cx="2282669" cy="27355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76273" y="7263413"/>
            <a:ext cx="3301658" cy="9246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36028" y="4156095"/>
            <a:ext cx="1666267" cy="8054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76572" y="4224463"/>
            <a:ext cx="2456570" cy="23000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74287" y="6915844"/>
            <a:ext cx="2910624" cy="326400"/>
            <a:chOff x="4074287" y="6915844"/>
            <a:chExt cx="2910624" cy="3264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74287" y="6915844"/>
              <a:ext cx="2910624" cy="3264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71479" y="6447694"/>
            <a:ext cx="5215067" cy="795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34152" y="3393228"/>
            <a:ext cx="2282669" cy="2735570"/>
            <a:chOff x="8234152" y="3393228"/>
            <a:chExt cx="2282669" cy="27355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4152" y="3393228"/>
              <a:ext cx="2282669" cy="27355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62483" y="7263413"/>
            <a:ext cx="3761963" cy="9246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81915" y="4156095"/>
            <a:ext cx="1666267" cy="8054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23019" y="4224463"/>
            <a:ext cx="2493037" cy="23000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11694" y="6915844"/>
            <a:ext cx="2927586" cy="326400"/>
            <a:chOff x="7911694" y="6915844"/>
            <a:chExt cx="2927586" cy="3264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11694" y="6915844"/>
              <a:ext cx="2927586" cy="3264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18135" y="3393228"/>
            <a:ext cx="2282669" cy="2735570"/>
            <a:chOff x="11918135" y="3393228"/>
            <a:chExt cx="2282669" cy="27355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18135" y="3393228"/>
              <a:ext cx="2282669" cy="273557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58912" y="7263413"/>
            <a:ext cx="3786344" cy="92463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65908" y="4156095"/>
            <a:ext cx="1666238" cy="80543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99857" y="4224463"/>
            <a:ext cx="2514522" cy="23000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00965" y="6915844"/>
            <a:ext cx="2917009" cy="326400"/>
            <a:chOff x="11600965" y="6915844"/>
            <a:chExt cx="2917009" cy="3264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00965" y="6915844"/>
              <a:ext cx="2917009" cy="32640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262879" y="6454037"/>
            <a:ext cx="4879905" cy="8544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374361" y="3393228"/>
            <a:ext cx="2282669" cy="2735570"/>
            <a:chOff x="15374361" y="3393228"/>
            <a:chExt cx="2282669" cy="273557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74361" y="3393228"/>
              <a:ext cx="2282669" cy="273557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632093" y="7263416"/>
            <a:ext cx="3560316" cy="92463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722134" y="4156095"/>
            <a:ext cx="1666238" cy="8054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547610" y="4215153"/>
            <a:ext cx="2501827" cy="23279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057191" y="6915844"/>
            <a:ext cx="2917009" cy="326400"/>
            <a:chOff x="15057191" y="6915844"/>
            <a:chExt cx="2917009" cy="32640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057191" y="6915844"/>
              <a:ext cx="2917009" cy="32640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423050" y="6455983"/>
            <a:ext cx="5176142" cy="8516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139" y="5959681"/>
            <a:ext cx="6601069" cy="3679449"/>
            <a:chOff x="567139" y="5959681"/>
            <a:chExt cx="6601069" cy="3679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139" y="5959681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602" y="617402"/>
            <a:ext cx="7052581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776" y="695943"/>
            <a:ext cx="900774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422" y="5224158"/>
            <a:ext cx="4931722" cy="8702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264" y="6364999"/>
            <a:ext cx="6024145" cy="1711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6797" y="1915199"/>
            <a:ext cx="6171429" cy="2465753"/>
            <a:chOff x="456797" y="1915199"/>
            <a:chExt cx="6171429" cy="24657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797" y="1915199"/>
              <a:ext cx="6171429" cy="24657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9377" y="1915199"/>
            <a:ext cx="6171429" cy="2553666"/>
            <a:chOff x="9289377" y="1915199"/>
            <a:chExt cx="6171429" cy="255366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89377" y="1915199"/>
              <a:ext cx="6171429" cy="25536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33337" y="5959681"/>
            <a:ext cx="6601069" cy="3679449"/>
            <a:chOff x="9333337" y="5959681"/>
            <a:chExt cx="6601069" cy="36794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33337" y="5959681"/>
              <a:ext cx="6601069" cy="367944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79624" y="5224158"/>
            <a:ext cx="4936760" cy="87022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08418" y="6364999"/>
            <a:ext cx="5781059" cy="13296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020" y="6135505"/>
            <a:ext cx="6601069" cy="3679449"/>
            <a:chOff x="10005020" y="6135505"/>
            <a:chExt cx="6601069" cy="36794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020" y="6135505"/>
              <a:ext cx="6601069" cy="36794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39953" y="602750"/>
            <a:ext cx="7726114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1776" y="695943"/>
            <a:ext cx="900774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51291" y="5399996"/>
            <a:ext cx="4930341" cy="8701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0133" y="6540828"/>
            <a:ext cx="6138031" cy="3236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7139" y="1518802"/>
            <a:ext cx="7218599" cy="8296152"/>
            <a:chOff x="567139" y="1518802"/>
            <a:chExt cx="7218599" cy="82961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139" y="1518802"/>
              <a:ext cx="7218599" cy="82961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32601" y="1518802"/>
            <a:ext cx="8488873" cy="3912793"/>
            <a:chOff x="8732601" y="1518802"/>
            <a:chExt cx="8488873" cy="39127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32601" y="1518802"/>
              <a:ext cx="8488873" cy="3912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1775" y="3755413"/>
            <a:ext cx="6467253" cy="18247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0998" y="3299255"/>
            <a:ext cx="3211539" cy="1561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6381" y="3422958"/>
            <a:ext cx="4597062" cy="4436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955" y="621639"/>
            <a:ext cx="5176142" cy="8516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329" y="667511"/>
            <a:ext cx="624646" cy="2959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039" y="695943"/>
            <a:ext cx="861060" cy="8474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0141" y="3508193"/>
            <a:ext cx="1481927" cy="693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8692" y="1705935"/>
            <a:ext cx="1113043" cy="1625996"/>
            <a:chOff x="1948692" y="1705935"/>
            <a:chExt cx="1113043" cy="16259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8692" y="1705935"/>
              <a:ext cx="1113043" cy="1625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30468" y="1705935"/>
            <a:ext cx="1113043" cy="1625996"/>
            <a:chOff x="7830468" y="1705935"/>
            <a:chExt cx="1113043" cy="16259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0468" y="1705935"/>
              <a:ext cx="1113043" cy="16259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5394" y="3521050"/>
            <a:ext cx="1612118" cy="7420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45011" y="1705935"/>
            <a:ext cx="1113043" cy="1625996"/>
            <a:chOff x="13245011" y="1705935"/>
            <a:chExt cx="1113043" cy="16259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45011" y="1705935"/>
              <a:ext cx="1113043" cy="162599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62585" y="3521050"/>
            <a:ext cx="1589746" cy="742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13755" y="2518932"/>
            <a:ext cx="3251756" cy="104229"/>
            <a:chOff x="3713755" y="2518932"/>
            <a:chExt cx="3251756" cy="1042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13755" y="2518932"/>
              <a:ext cx="3251756" cy="1042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38314" y="2518932"/>
            <a:ext cx="3252895" cy="104229"/>
            <a:chOff x="9538314" y="2518932"/>
            <a:chExt cx="3252895" cy="1042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38314" y="2518932"/>
              <a:ext cx="3252895" cy="1042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5671" y="4030506"/>
            <a:ext cx="4669073" cy="6255208"/>
            <a:chOff x="215671" y="4030506"/>
            <a:chExt cx="4669073" cy="62552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5671" y="4030506"/>
              <a:ext cx="4669073" cy="62552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89486" y="4128938"/>
            <a:ext cx="6051684" cy="6171429"/>
            <a:chOff x="4789486" y="4128938"/>
            <a:chExt cx="6051684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89486" y="4128938"/>
              <a:ext cx="6051684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10535" y="4114286"/>
            <a:ext cx="4802509" cy="6171429"/>
            <a:chOff x="11810535" y="4114286"/>
            <a:chExt cx="4802509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810535" y="4114286"/>
              <a:ext cx="480250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1840" y="4015854"/>
            <a:ext cx="7320973" cy="6069159"/>
            <a:chOff x="621840" y="4015854"/>
            <a:chExt cx="7320973" cy="6069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840" y="4015854"/>
              <a:ext cx="7320973" cy="6069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7462" y="3986550"/>
            <a:ext cx="6724257" cy="6098463"/>
            <a:chOff x="6967462" y="3986550"/>
            <a:chExt cx="6724257" cy="60984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7462" y="3986550"/>
              <a:ext cx="6724257" cy="60984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955" y="621639"/>
            <a:ext cx="5176142" cy="8516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47920" y="1691283"/>
            <a:ext cx="1113043" cy="1625996"/>
            <a:chOff x="3247920" y="1691283"/>
            <a:chExt cx="1113043" cy="16259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920" y="1691283"/>
              <a:ext cx="1113043" cy="162599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7883" y="3506398"/>
            <a:ext cx="1567308" cy="7420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88161" y="1691283"/>
            <a:ext cx="1113043" cy="1625996"/>
            <a:chOff x="8488161" y="1691283"/>
            <a:chExt cx="1113043" cy="16259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8161" y="1691283"/>
              <a:ext cx="1113043" cy="162599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11115" y="3506398"/>
            <a:ext cx="1584365" cy="7420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45259" y="1691283"/>
            <a:ext cx="1113043" cy="1625996"/>
            <a:chOff x="14245259" y="1691283"/>
            <a:chExt cx="1113043" cy="16259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45259" y="1691283"/>
              <a:ext cx="1113043" cy="16259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06956" y="3493541"/>
            <a:ext cx="1762337" cy="6840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41056" y="2504280"/>
            <a:ext cx="1302857" cy="104229"/>
            <a:chOff x="5541056" y="2504280"/>
            <a:chExt cx="1302857" cy="1042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41056" y="2504280"/>
              <a:ext cx="1302857" cy="1042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61206" y="2504280"/>
            <a:ext cx="1302857" cy="104229"/>
            <a:chOff x="11361206" y="2504280"/>
            <a:chExt cx="1302857" cy="1042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61206" y="2504280"/>
              <a:ext cx="1302857" cy="1042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7329" y="667511"/>
            <a:ext cx="624646" cy="29590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2039" y="695943"/>
            <a:ext cx="861060" cy="84747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72685" y="4030506"/>
            <a:ext cx="4669073" cy="6255208"/>
            <a:chOff x="13572685" y="4030506"/>
            <a:chExt cx="4669073" cy="62552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72685" y="4030506"/>
              <a:ext cx="4669073" cy="6255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2695" y="1829132"/>
            <a:ext cx="8980002" cy="7937954"/>
            <a:chOff x="412695" y="1829132"/>
            <a:chExt cx="8980002" cy="79379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2695" y="1829132"/>
              <a:ext cx="8980002" cy="79379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955" y="621639"/>
            <a:ext cx="5176142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11"/>
            <a:ext cx="624646" cy="2959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2039" y="695943"/>
            <a:ext cx="861060" cy="847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1203" y="3804370"/>
            <a:ext cx="5582496" cy="18262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955" y="621639"/>
            <a:ext cx="5176142" cy="8516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329" y="667511"/>
            <a:ext cx="624646" cy="2959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347" y="712038"/>
            <a:ext cx="892012" cy="7991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61840" y="771830"/>
            <a:ext cx="3199642" cy="5207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4739" y="2924671"/>
            <a:ext cx="3494928" cy="5045516"/>
            <a:chOff x="2374739" y="2924671"/>
            <a:chExt cx="3494928" cy="5045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4739" y="2924671"/>
              <a:ext cx="3494928" cy="504551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27540" y="3489093"/>
            <a:ext cx="5577277" cy="38618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16957" y="4169471"/>
            <a:ext cx="4419402" cy="30622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45522" y="3587963"/>
            <a:ext cx="457862" cy="414434"/>
            <a:chOff x="8245522" y="3587963"/>
            <a:chExt cx="457862" cy="4144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5522" y="3587963"/>
              <a:ext cx="457862" cy="414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5522" y="7115142"/>
            <a:ext cx="457862" cy="414434"/>
            <a:chOff x="8245522" y="7115142"/>
            <a:chExt cx="457862" cy="4144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5522" y="7115142"/>
              <a:ext cx="457862" cy="4144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7329" y="667511"/>
            <a:ext cx="624646" cy="2959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2039" y="695943"/>
            <a:ext cx="861060" cy="8474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2632" y="3779445"/>
            <a:ext cx="9925298" cy="27946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56770" y="5415275"/>
            <a:ext cx="6372173" cy="493714"/>
            <a:chOff x="5956770" y="5415275"/>
            <a:chExt cx="6372173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6770" y="5415275"/>
              <a:ext cx="6372173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28944" y="4936710"/>
            <a:ext cx="719110" cy="798125"/>
            <a:chOff x="12328944" y="4936710"/>
            <a:chExt cx="719110" cy="7981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28944" y="4936710"/>
              <a:ext cx="719110" cy="798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28813" y="3768127"/>
            <a:ext cx="5710681" cy="25641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274" y="3295369"/>
            <a:ext cx="3210711" cy="15729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9724" y="3426937"/>
            <a:ext cx="4349942" cy="4424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7087" y="1632368"/>
            <a:ext cx="6794961" cy="6794961"/>
            <a:chOff x="797087" y="1632368"/>
            <a:chExt cx="6794961" cy="6794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87" y="1632368"/>
              <a:ext cx="6794961" cy="67949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355" y="619696"/>
            <a:ext cx="4523171" cy="8544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23550" y="3168645"/>
            <a:ext cx="6934287" cy="9741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193" y="694000"/>
            <a:ext cx="821469" cy="85330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0992" y="3320287"/>
            <a:ext cx="6220585" cy="32878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3586" y="2484614"/>
            <a:ext cx="2777828" cy="8915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26258" y="2305590"/>
            <a:ext cx="633198" cy="2671304"/>
            <a:chOff x="8826258" y="2305590"/>
            <a:chExt cx="633198" cy="2671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6258" y="2305590"/>
              <a:ext cx="633198" cy="26713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72897" y="2305590"/>
            <a:ext cx="633198" cy="2671304"/>
            <a:chOff x="16072897" y="2305590"/>
            <a:chExt cx="633198" cy="26713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72897" y="2305590"/>
              <a:ext cx="633198" cy="26713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3550" y="6736083"/>
            <a:ext cx="7152163" cy="171574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83586" y="6052052"/>
            <a:ext cx="2072057" cy="8915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26258" y="5873029"/>
            <a:ext cx="633198" cy="2671304"/>
            <a:chOff x="8826258" y="5873029"/>
            <a:chExt cx="633198" cy="26713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26258" y="5873029"/>
              <a:ext cx="633198" cy="26713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72897" y="5873029"/>
            <a:ext cx="633198" cy="2671304"/>
            <a:chOff x="16072897" y="5873029"/>
            <a:chExt cx="633198" cy="26713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72897" y="5873029"/>
              <a:ext cx="633198" cy="26713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48888" y="2749645"/>
            <a:ext cx="684547" cy="619618"/>
            <a:chOff x="1848888" y="2749645"/>
            <a:chExt cx="684547" cy="61961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48888" y="2749645"/>
              <a:ext cx="684547" cy="6196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58625" y="5874833"/>
            <a:ext cx="684547" cy="619618"/>
            <a:chOff x="6458625" y="5874833"/>
            <a:chExt cx="684547" cy="6196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58625" y="5874833"/>
              <a:ext cx="684547" cy="619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355" y="619696"/>
            <a:ext cx="4523171" cy="854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193" y="694000"/>
            <a:ext cx="821469" cy="8533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0683" y="5773212"/>
            <a:ext cx="14255412" cy="199632"/>
            <a:chOff x="2450683" y="5773212"/>
            <a:chExt cx="14255412" cy="1996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0683" y="5773212"/>
              <a:ext cx="14255412" cy="1996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22502" y="7074512"/>
            <a:ext cx="3256820" cy="182916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45138" y="6148243"/>
            <a:ext cx="2956857" cy="8339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22981" y="5699033"/>
            <a:ext cx="328944" cy="328944"/>
            <a:chOff x="4322981" y="5699033"/>
            <a:chExt cx="328944" cy="3289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2981" y="5699033"/>
              <a:ext cx="328944" cy="3289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26035" y="2230607"/>
            <a:ext cx="3230458" cy="182916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23986" y="4440250"/>
            <a:ext cx="2470941" cy="13803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02427" y="5708557"/>
            <a:ext cx="328944" cy="328944"/>
            <a:chOff x="7702427" y="5708557"/>
            <a:chExt cx="328944" cy="3289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2427" y="5708557"/>
              <a:ext cx="328944" cy="32894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1854" y="7074512"/>
            <a:ext cx="3271449" cy="14220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17205" y="6157767"/>
            <a:ext cx="2855370" cy="8149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81873" y="5699033"/>
            <a:ext cx="328944" cy="328944"/>
            <a:chOff x="11081873" y="5699033"/>
            <a:chExt cx="328944" cy="3289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81873" y="5699033"/>
              <a:ext cx="328944" cy="32894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41844" y="3343354"/>
            <a:ext cx="3260877" cy="13604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81348" y="4813529"/>
            <a:ext cx="2973514" cy="8046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61318" y="5708557"/>
            <a:ext cx="328944" cy="328944"/>
            <a:chOff x="14461318" y="5708557"/>
            <a:chExt cx="328944" cy="3289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61318" y="5708557"/>
              <a:ext cx="328944" cy="3289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43851" y="6666294"/>
            <a:ext cx="1863768" cy="362368"/>
            <a:chOff x="3543851" y="6666294"/>
            <a:chExt cx="1863768" cy="36236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3851" y="6666294"/>
              <a:ext cx="1863768" cy="362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27861" y="6666294"/>
            <a:ext cx="1863768" cy="362368"/>
            <a:chOff x="10327861" y="6666294"/>
            <a:chExt cx="1863768" cy="3623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27861" y="6666294"/>
              <a:ext cx="1863768" cy="3623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21614" y="4228819"/>
            <a:ext cx="1863768" cy="362368"/>
            <a:chOff x="6921614" y="4228819"/>
            <a:chExt cx="1863768" cy="36236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21614" y="4228819"/>
              <a:ext cx="1863768" cy="3623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705625" y="4605003"/>
            <a:ext cx="1863768" cy="362368"/>
            <a:chOff x="13705625" y="4605003"/>
            <a:chExt cx="1863768" cy="36236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705625" y="4605003"/>
              <a:ext cx="1863768" cy="362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9174" y="3220988"/>
            <a:ext cx="5423426" cy="27540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446" y="3340626"/>
            <a:ext cx="3210196" cy="14371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86239" y="3419528"/>
            <a:ext cx="4722637" cy="44469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2584377"/>
            <a:ext cx="642398" cy="581466"/>
            <a:chOff x="11585495" y="2584377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5495" y="258437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9451" y="5442308"/>
            <a:ext cx="642398" cy="581466"/>
            <a:chOff x="11629451" y="5442308"/>
            <a:chExt cx="642398" cy="581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9451" y="5442308"/>
              <a:ext cx="642398" cy="581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03693" y="2459745"/>
            <a:ext cx="6601069" cy="2877397"/>
            <a:chOff x="11303693" y="2459745"/>
            <a:chExt cx="6601069" cy="28773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03693" y="2459745"/>
              <a:ext cx="6601069" cy="28773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717" y="621639"/>
            <a:ext cx="4683342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347" y="712028"/>
            <a:ext cx="892012" cy="7992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93958" y="1636186"/>
            <a:ext cx="2294722" cy="8701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78779" y="2865070"/>
            <a:ext cx="6128878" cy="24739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2695" y="1765860"/>
            <a:ext cx="10518198" cy="7904470"/>
            <a:chOff x="412695" y="1765860"/>
            <a:chExt cx="10518198" cy="79044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695" y="1765860"/>
              <a:ext cx="10518198" cy="79044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86477" y="2327877"/>
            <a:ext cx="6601069" cy="2848092"/>
            <a:chOff x="11186477" y="2327877"/>
            <a:chExt cx="6601069" cy="28480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6477" y="2327877"/>
              <a:ext cx="6601069" cy="2848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717" y="621639"/>
            <a:ext cx="4683342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347" y="712028"/>
            <a:ext cx="892012" cy="7992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76741" y="1504318"/>
            <a:ext cx="3103332" cy="8701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1583" y="2733198"/>
            <a:ext cx="6175488" cy="28554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2695" y="1633989"/>
            <a:ext cx="10518198" cy="7904473"/>
            <a:chOff x="412695" y="1633989"/>
            <a:chExt cx="10518198" cy="79044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695" y="1633989"/>
              <a:ext cx="10518198" cy="79044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7816" y="2107229"/>
            <a:ext cx="6715908" cy="2345341"/>
            <a:chOff x="10007816" y="2107229"/>
            <a:chExt cx="6715908" cy="23453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7816" y="2107229"/>
              <a:ext cx="6715908" cy="23453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717" y="621639"/>
            <a:ext cx="4683342" cy="8516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7329" y="667501"/>
            <a:ext cx="624646" cy="2959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8347" y="712028"/>
            <a:ext cx="892012" cy="7992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88536" y="1498264"/>
            <a:ext cx="2362018" cy="8149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2695" y="1567943"/>
            <a:ext cx="9299280" cy="3016792"/>
            <a:chOff x="412695" y="1567943"/>
            <a:chExt cx="9299280" cy="30167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695" y="1567943"/>
              <a:ext cx="9299280" cy="30167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16397" y="2436569"/>
            <a:ext cx="6167973" cy="14191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07816" y="5610611"/>
            <a:ext cx="6715908" cy="3415030"/>
            <a:chOff x="10007816" y="5610611"/>
            <a:chExt cx="6715908" cy="34150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7816" y="5610611"/>
              <a:ext cx="6715908" cy="34150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03196" y="5012558"/>
            <a:ext cx="2254437" cy="8816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2695" y="4899787"/>
            <a:ext cx="9299280" cy="4125854"/>
            <a:chOff x="412695" y="4899787"/>
            <a:chExt cx="9299280" cy="41258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2695" y="4899787"/>
              <a:ext cx="9299280" cy="41258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16397" y="5864102"/>
            <a:ext cx="6516030" cy="30476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2023-07-26T15:44:17Z</dcterms:created>
  <dcterms:modified xsi:type="dcterms:W3CDTF">2023-07-26T15:44:17Z</dcterms:modified>
</cp:coreProperties>
</file>